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813" autoAdjust="0"/>
  </p:normalViewPr>
  <p:slideViewPr>
    <p:cSldViewPr>
      <p:cViewPr varScale="1">
        <p:scale>
          <a:sx n="93" d="100"/>
          <a:sy n="93" d="100"/>
        </p:scale>
        <p:origin x="212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3AD0A2-8AC9-411A-9966-D885A558A0D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8F8C3-A03D-4D9E-B0D8-65DDFE2711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2481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8F8C3-A03D-4D9E-B0D8-65DDFE2711B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8827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B2C6-681D-47F8-B556-69B5B5F847A3}" type="datetimeFigureOut">
              <a:rPr lang="fr-FR" smtClean="0"/>
              <a:pPr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BAA9-7996-41A4-81F8-0F299EE11C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B2C6-681D-47F8-B556-69B5B5F847A3}" type="datetimeFigureOut">
              <a:rPr lang="fr-FR" smtClean="0"/>
              <a:pPr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BAA9-7996-41A4-81F8-0F299EE11C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B2C6-681D-47F8-B556-69B5B5F847A3}" type="datetimeFigureOut">
              <a:rPr lang="fr-FR" smtClean="0"/>
              <a:pPr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BAA9-7996-41A4-81F8-0F299EE11C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B2C6-681D-47F8-B556-69B5B5F847A3}" type="datetimeFigureOut">
              <a:rPr lang="fr-FR" smtClean="0"/>
              <a:pPr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BAA9-7996-41A4-81F8-0F299EE11C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B2C6-681D-47F8-B556-69B5B5F847A3}" type="datetimeFigureOut">
              <a:rPr lang="fr-FR" smtClean="0"/>
              <a:pPr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BAA9-7996-41A4-81F8-0F299EE11C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B2C6-681D-47F8-B556-69B5B5F847A3}" type="datetimeFigureOut">
              <a:rPr lang="fr-FR" smtClean="0"/>
              <a:pPr/>
              <a:t>18/11/2025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BAA9-7996-41A4-81F8-0F299EE11C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B2C6-681D-47F8-B556-69B5B5F847A3}" type="datetimeFigureOut">
              <a:rPr lang="fr-FR" smtClean="0"/>
              <a:pPr/>
              <a:t>18/11/2025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BAA9-7996-41A4-81F8-0F299EE11C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B2C6-681D-47F8-B556-69B5B5F847A3}" type="datetimeFigureOut">
              <a:rPr lang="fr-FR" smtClean="0"/>
              <a:pPr/>
              <a:t>18/11/2025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BAA9-7996-41A4-81F8-0F299EE11C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B2C6-681D-47F8-B556-69B5B5F847A3}" type="datetimeFigureOut">
              <a:rPr lang="fr-FR" smtClean="0"/>
              <a:pPr/>
              <a:t>18/11/2025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BAA9-7996-41A4-81F8-0F299EE11C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B2C6-681D-47F8-B556-69B5B5F847A3}" type="datetimeFigureOut">
              <a:rPr lang="fr-FR" smtClean="0"/>
              <a:pPr/>
              <a:t>18/11/2025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BAA9-7996-41A4-81F8-0F299EE11C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B2C6-681D-47F8-B556-69B5B5F847A3}" type="datetimeFigureOut">
              <a:rPr lang="fr-FR" smtClean="0"/>
              <a:pPr/>
              <a:t>18/11/2025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5BAA9-7996-41A4-81F8-0F299EE11C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9B2C6-681D-47F8-B556-69B5B5F847A3}" type="datetimeFigureOut">
              <a:rPr lang="fr-FR" smtClean="0"/>
              <a:pPr/>
              <a:t>18/11/2025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5BAA9-7996-41A4-81F8-0F299EE11C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cid:image002.png@01D92681.5B3050B0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92080" y="0"/>
            <a:ext cx="3851920" cy="6858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Programme</a:t>
            </a:r>
          </a:p>
          <a:p>
            <a:pPr algn="ctr"/>
            <a:endParaRPr lang="fr-FR" sz="1600" dirty="0">
              <a:solidFill>
                <a:schemeClr val="bg1"/>
              </a:solidFill>
            </a:endParaRPr>
          </a:p>
          <a:p>
            <a:pPr algn="ctr"/>
            <a:endParaRPr lang="fr-FR" sz="1600" dirty="0">
              <a:solidFill>
                <a:schemeClr val="bg1"/>
              </a:solidFill>
            </a:endParaRPr>
          </a:p>
          <a:p>
            <a:pPr algn="ctr"/>
            <a:r>
              <a:rPr lang="fr-FR" sz="1600" b="1" dirty="0">
                <a:solidFill>
                  <a:schemeClr val="bg1"/>
                </a:solidFill>
              </a:rPr>
              <a:t>12h00-12h45 : Accueil des participants cocktail </a:t>
            </a:r>
            <a:r>
              <a:rPr lang="fr-FR" sz="1600" b="1" dirty="0" err="1">
                <a:solidFill>
                  <a:schemeClr val="bg1"/>
                </a:solidFill>
              </a:rPr>
              <a:t>déjeunatoire</a:t>
            </a:r>
            <a:endParaRPr lang="fr-FR" sz="1600" b="1" dirty="0">
              <a:solidFill>
                <a:schemeClr val="bg1"/>
              </a:solidFill>
            </a:endParaRPr>
          </a:p>
          <a:p>
            <a:pPr algn="ctr"/>
            <a:endParaRPr lang="fr-FR" sz="1600" b="1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sz="1600" b="1" dirty="0">
                <a:solidFill>
                  <a:schemeClr val="bg1"/>
                </a:solidFill>
              </a:rPr>
              <a:t>12h45-13h15 : Infections urinaires, nouvelles recommandations infections urinaires masculines</a:t>
            </a:r>
            <a:endParaRPr lang="fr-FR" sz="1600" dirty="0">
              <a:solidFill>
                <a:schemeClr val="bg1"/>
              </a:solidFill>
            </a:endParaRPr>
          </a:p>
          <a:p>
            <a:pPr algn="ctr"/>
            <a:r>
              <a:rPr lang="fr-FR" sz="1600" i="1" dirty="0">
                <a:solidFill>
                  <a:schemeClr val="bg1"/>
                </a:solidFill>
              </a:rPr>
              <a:t>Dr Merle De </a:t>
            </a:r>
            <a:r>
              <a:rPr lang="fr-FR" sz="1600" i="1" dirty="0" err="1">
                <a:solidFill>
                  <a:schemeClr val="bg1"/>
                </a:solidFill>
              </a:rPr>
              <a:t>Boever</a:t>
            </a:r>
            <a:endParaRPr lang="fr-FR" sz="1600" b="1" i="1" dirty="0">
              <a:solidFill>
                <a:schemeClr val="bg1"/>
              </a:solidFill>
            </a:endParaRPr>
          </a:p>
          <a:p>
            <a:pPr algn="ctr"/>
            <a:endParaRPr lang="fr-FR" sz="1600" i="1" dirty="0">
              <a:solidFill>
                <a:schemeClr val="bg1"/>
              </a:solidFill>
            </a:endParaRPr>
          </a:p>
          <a:p>
            <a:pPr algn="ctr"/>
            <a:endParaRPr lang="fr-FR" sz="1600" i="1" dirty="0">
              <a:solidFill>
                <a:schemeClr val="bg1"/>
              </a:solidFill>
            </a:endParaRPr>
          </a:p>
          <a:p>
            <a:pPr algn="ctr"/>
            <a:endParaRPr lang="fr-FR" sz="1600" i="1" dirty="0">
              <a:solidFill>
                <a:schemeClr val="bg1"/>
              </a:solidFill>
            </a:endParaRPr>
          </a:p>
          <a:p>
            <a:pPr algn="ctr"/>
            <a:r>
              <a:rPr lang="fr-FR" sz="1600" b="1" dirty="0">
                <a:solidFill>
                  <a:schemeClr val="bg1"/>
                </a:solidFill>
              </a:rPr>
              <a:t>13h15 – 13h45 : Consommation et résistances aux antibiotiques en ville, en EHPAD et à l’hôpital en Lozère et en Occitanie</a:t>
            </a:r>
          </a:p>
          <a:p>
            <a:pPr algn="ctr"/>
            <a:r>
              <a:rPr lang="fr-FR" sz="1600" i="1" dirty="0">
                <a:solidFill>
                  <a:schemeClr val="bg1"/>
                </a:solidFill>
              </a:rPr>
              <a:t>Dr Gudin Bastien</a:t>
            </a:r>
            <a:endParaRPr lang="fr-FR" sz="1600" b="1" i="1" dirty="0">
              <a:solidFill>
                <a:schemeClr val="bg1"/>
              </a:solidFill>
            </a:endParaRPr>
          </a:p>
          <a:p>
            <a:pPr algn="ctr"/>
            <a:endParaRPr lang="fr-FR" sz="1600" b="1" dirty="0">
              <a:solidFill>
                <a:schemeClr val="bg1"/>
              </a:solidFill>
            </a:endParaRPr>
          </a:p>
          <a:p>
            <a:pPr algn="ctr"/>
            <a:endParaRPr lang="fr-FR" sz="1600" b="1" dirty="0">
              <a:solidFill>
                <a:schemeClr val="bg1"/>
              </a:solidFill>
            </a:endParaRPr>
          </a:p>
          <a:p>
            <a:pPr algn="ctr"/>
            <a:endParaRPr lang="fr-FR" sz="1600" b="1" dirty="0">
              <a:solidFill>
                <a:schemeClr val="bg1"/>
              </a:solidFill>
            </a:endParaRPr>
          </a:p>
          <a:p>
            <a:pPr algn="ctr"/>
            <a:endParaRPr lang="fr-FR" sz="1600" b="1" dirty="0">
              <a:solidFill>
                <a:schemeClr val="bg1"/>
              </a:solidFill>
            </a:endParaRPr>
          </a:p>
          <a:p>
            <a:pPr algn="ctr"/>
            <a:endParaRPr lang="fr-FR" sz="1600" b="1" dirty="0">
              <a:solidFill>
                <a:schemeClr val="bg1"/>
              </a:solidFill>
            </a:endParaRPr>
          </a:p>
          <a:p>
            <a:pPr algn="ctr"/>
            <a:r>
              <a:rPr lang="fr-FR" sz="1600" b="1" dirty="0">
                <a:solidFill>
                  <a:schemeClr val="bg1"/>
                </a:solidFill>
              </a:rPr>
              <a:t>13h45-14h15 :</a:t>
            </a:r>
            <a:br>
              <a:rPr lang="fr-FR" sz="1600" b="1" dirty="0">
                <a:solidFill>
                  <a:schemeClr val="bg1"/>
                </a:solidFill>
              </a:rPr>
            </a:br>
            <a:r>
              <a:rPr lang="fr-FR" sz="1600" b="1" dirty="0">
                <a:solidFill>
                  <a:schemeClr val="bg1"/>
                </a:solidFill>
              </a:rPr>
              <a:t>Conclusion et temps d’échange</a:t>
            </a:r>
          </a:p>
          <a:p>
            <a:pPr algn="ctr"/>
            <a:endParaRPr lang="fr-FR" sz="1600" i="1" dirty="0">
              <a:solidFill>
                <a:schemeClr val="bg1"/>
              </a:solidFill>
            </a:endParaRPr>
          </a:p>
          <a:p>
            <a:pPr algn="ctr"/>
            <a:endParaRPr lang="fr-FR" sz="1600" i="1" dirty="0">
              <a:solidFill>
                <a:schemeClr val="bg1"/>
              </a:solidFill>
            </a:endParaRPr>
          </a:p>
          <a:p>
            <a:pPr algn="ctr"/>
            <a:endParaRPr lang="fr-FR" sz="1400" i="1" dirty="0">
              <a:solidFill>
                <a:schemeClr val="bg1"/>
              </a:solidFill>
            </a:endParaRPr>
          </a:p>
          <a:p>
            <a:pPr algn="ctr"/>
            <a:endParaRPr lang="fr-FR" sz="1400" i="1" dirty="0">
              <a:solidFill>
                <a:schemeClr val="bg1"/>
              </a:solidFill>
            </a:endParaRPr>
          </a:p>
          <a:p>
            <a:pPr algn="ctr"/>
            <a:endParaRPr lang="fr-FR" sz="1400" i="1" dirty="0">
              <a:solidFill>
                <a:schemeClr val="bg1"/>
              </a:solidFill>
            </a:endParaRPr>
          </a:p>
          <a:p>
            <a:pPr algn="ctr"/>
            <a:endParaRPr lang="fr-FR" sz="1400" i="1" dirty="0">
              <a:solidFill>
                <a:schemeClr val="bg1"/>
              </a:solidFill>
            </a:endParaRPr>
          </a:p>
          <a:p>
            <a:pPr algn="ctr"/>
            <a:endParaRPr lang="fr-FR" sz="1400" i="1" dirty="0">
              <a:solidFill>
                <a:schemeClr val="bg1"/>
              </a:solidFill>
            </a:endParaRPr>
          </a:p>
          <a:p>
            <a:pPr algn="ctr"/>
            <a:endParaRPr lang="fr-FR" sz="1400" i="1" dirty="0">
              <a:solidFill>
                <a:schemeClr val="bg1"/>
              </a:solidFill>
            </a:endParaRPr>
          </a:p>
          <a:p>
            <a:pPr algn="ctr"/>
            <a:endParaRPr lang="fr-FR" sz="1600" dirty="0">
              <a:solidFill>
                <a:schemeClr val="bg1"/>
              </a:solidFill>
            </a:endParaRPr>
          </a:p>
          <a:p>
            <a:pPr algn="ctr"/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5155686" cy="6813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version9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374" y="260649"/>
            <a:ext cx="962025" cy="581025"/>
          </a:xfrm>
          <a:prstGeom prst="rect">
            <a:avLst/>
          </a:prstGeom>
          <a:noFill/>
        </p:spPr>
      </p:pic>
      <p:pic>
        <p:nvPicPr>
          <p:cNvPr id="8" name="Imag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492" y="260648"/>
            <a:ext cx="115212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 descr="\\sauv2019\GHT LOZERE$\GHT\COURRIERS\LOGOS\Logo ARS Occitani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628" y="260650"/>
            <a:ext cx="648072" cy="5760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 9" descr="Interview - Un rappel qui interpelle - CHU de Montpellier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72" t="22192" r="29902" b="21123"/>
          <a:stretch/>
        </p:blipFill>
        <p:spPr bwMode="auto">
          <a:xfrm>
            <a:off x="3424808" y="260649"/>
            <a:ext cx="1219200" cy="5238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Image 13" descr="cid:image002.png@01D92681.5B3050B0"/>
          <p:cNvPicPr/>
          <p:nvPr/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0479" y="841662"/>
            <a:ext cx="2160240" cy="720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ZoneTexte 14"/>
          <p:cNvSpPr txBox="1"/>
          <p:nvPr/>
        </p:nvSpPr>
        <p:spPr>
          <a:xfrm>
            <a:off x="-108520" y="1547997"/>
            <a:ext cx="526420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Invitation à la 6</a:t>
            </a:r>
            <a:r>
              <a:rPr lang="fr-FR" sz="2800" b="1" baseline="30000" dirty="0"/>
              <a:t>ème</a:t>
            </a:r>
            <a:r>
              <a:rPr lang="fr-FR" sz="2800" b="1" dirty="0"/>
              <a:t> Rencontre</a:t>
            </a:r>
          </a:p>
          <a:p>
            <a:pPr algn="ctr"/>
            <a:r>
              <a:rPr lang="fr-FR" sz="2800" b="1" dirty="0"/>
              <a:t>EMA – Médecine Générale et Hospitalière Lozère </a:t>
            </a:r>
            <a:r>
              <a:rPr lang="fr-FR" sz="2800" dirty="0"/>
              <a:t> </a:t>
            </a:r>
          </a:p>
          <a:p>
            <a:endParaRPr lang="fr-FR" dirty="0"/>
          </a:p>
          <a:p>
            <a:pPr algn="ctr"/>
            <a:r>
              <a:rPr lang="fr-FR" sz="1600" b="1" i="1" dirty="0"/>
              <a:t>Bastien GUDIN </a:t>
            </a:r>
            <a:r>
              <a:rPr lang="fr-FR" sz="1600" i="1" dirty="0"/>
              <a:t>(CH Lozère, EMA) ,</a:t>
            </a:r>
            <a:r>
              <a:rPr lang="fr-FR" sz="1600" b="1" i="1" dirty="0"/>
              <a:t>Corinne MERLE DE BOEVER</a:t>
            </a:r>
            <a:r>
              <a:rPr lang="fr-FR" sz="1600" i="1" dirty="0"/>
              <a:t> (Maladies infectieuses et Tropicales, CHU Montpellier, EMA Lozère), </a:t>
            </a:r>
            <a:r>
              <a:rPr lang="fr-FR" sz="1600" b="1" i="1" dirty="0"/>
              <a:t>Sylvie De Martino</a:t>
            </a:r>
            <a:r>
              <a:rPr lang="fr-FR" sz="1600" i="1" dirty="0"/>
              <a:t>(Biologie CH Lozère, EMA Lozère)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7763" y="4249265"/>
            <a:ext cx="4557712" cy="12241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0070C0"/>
                </a:solidFill>
              </a:rPr>
              <a:t>Mercredi 10 Décembre 2025</a:t>
            </a:r>
          </a:p>
          <a:p>
            <a:pPr algn="ctr"/>
            <a:r>
              <a:rPr lang="fr-FR" sz="2000" b="1" dirty="0">
                <a:solidFill>
                  <a:srgbClr val="0070C0"/>
                </a:solidFill>
              </a:rPr>
              <a:t>de 12h00 à 14h15</a:t>
            </a:r>
          </a:p>
          <a:p>
            <a:pPr algn="ctr"/>
            <a:r>
              <a:rPr lang="fr-FR" sz="2000" b="1" dirty="0">
                <a:solidFill>
                  <a:srgbClr val="0070C0"/>
                </a:solidFill>
              </a:rPr>
              <a:t>Au 5</a:t>
            </a:r>
            <a:r>
              <a:rPr lang="fr-FR" sz="2000" b="1" baseline="30000" dirty="0">
                <a:solidFill>
                  <a:srgbClr val="0070C0"/>
                </a:solidFill>
              </a:rPr>
              <a:t>ème</a:t>
            </a:r>
            <a:r>
              <a:rPr lang="fr-FR" sz="2000" b="1" dirty="0">
                <a:solidFill>
                  <a:srgbClr val="0070C0"/>
                </a:solidFill>
              </a:rPr>
              <a:t> étage de l’EHPAD </a:t>
            </a:r>
            <a:r>
              <a:rPr lang="fr-FR" sz="2000" b="1" dirty="0" err="1">
                <a:solidFill>
                  <a:srgbClr val="0070C0"/>
                </a:solidFill>
              </a:rPr>
              <a:t>Chaldecoste</a:t>
            </a:r>
            <a:r>
              <a:rPr lang="fr-FR" sz="2000" b="1" dirty="0">
                <a:solidFill>
                  <a:srgbClr val="0070C0"/>
                </a:solidFill>
              </a:rPr>
              <a:t> à Mende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227694" y="754990"/>
            <a:ext cx="3923927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5283496" y="1700810"/>
            <a:ext cx="3923927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5244111" y="5831554"/>
            <a:ext cx="3923927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158304" y="5841927"/>
            <a:ext cx="4557712" cy="8367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Merci de confirmer votre participation</a:t>
            </a:r>
          </a:p>
          <a:p>
            <a:pPr algn="ctr"/>
            <a:r>
              <a:rPr lang="fr-FR" b="1" dirty="0">
                <a:solidFill>
                  <a:srgbClr val="0070C0"/>
                </a:solidFill>
              </a:rPr>
              <a:t>par mail à l’adresse suivante : bastiengudin@ch-mende.fr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135</Words>
  <Application>Microsoft Office PowerPoint</Application>
  <PresentationFormat>Affichage à l'écran (4:3)</PresentationFormat>
  <Paragraphs>37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bgudin</dc:creator>
  <cp:lastModifiedBy>GUDIN Bastien</cp:lastModifiedBy>
  <cp:revision>57</cp:revision>
  <cp:lastPrinted>2025-11-18T11:29:29Z</cp:lastPrinted>
  <dcterms:created xsi:type="dcterms:W3CDTF">2023-05-12T13:50:27Z</dcterms:created>
  <dcterms:modified xsi:type="dcterms:W3CDTF">2025-11-18T12:48:15Z</dcterms:modified>
</cp:coreProperties>
</file>